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75" r:id="rId2"/>
    <p:sldId id="277" r:id="rId3"/>
    <p:sldId id="278" r:id="rId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F4"/>
    <a:srgbClr val="A8BC44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0" autoAdjust="0"/>
    <p:restoredTop sz="94660" autoAdjust="0"/>
  </p:normalViewPr>
  <p:slideViewPr>
    <p:cSldViewPr snapToGrid="0">
      <p:cViewPr varScale="1">
        <p:scale>
          <a:sx n="104" d="100"/>
          <a:sy n="104" d="100"/>
        </p:scale>
        <p:origin x="126" y="3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9D3DF-2B33-4DDF-9BB9-3721C6205718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B8CEB-DA50-47EA-BB1D-530DAEBC2B8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C50F0A-2BF5-45C8-98B7-A60A04C66230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4810AE-C37F-4103-ACE1-784769243573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4303A-71AF-4FA1-AA54-75F6ECDCBC02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1B12D-A0E2-4FAE-A751-E11BCC362E62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3939A1-7CDC-4950-A4DB-AE0B0BC62972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F3BEB-6E46-425A-A5BC-6BFADD005CB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F66FE5-1AA8-4BD6-B881-11E2F6DE98A8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EE04F-4608-4F9A-BD98-FF3C42F121B4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DB8592-488B-4586-81A5-A55AFACB5A11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8630D6-B2B8-42E8-878C-FDD828CC0F17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8298C6-1B07-4599-B2BD-892D8BC40C52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8DFC4-172F-4034-A4E1-051E7DAAAE68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29E1FA-0B1C-4FDA-85FC-89CCAD8A50C2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9286CE-1246-4105-A7AA-4CD0BAA264D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ED255-AD92-4913-ACA0-FC74A7CE808D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C2A3C-5020-469A-8E42-6FC91E906DB5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BD1FBC-B9BC-4940-BC91-63ECC2C413EF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FAAAB-522E-4D92-945B-4A17B7CC76D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555CC3-3EFA-4D29-9CB9-BDDC57854703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D92214-3EDE-44FA-915A-5E164B1A5B36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92812C-6E3A-4FA9-81E2-3EB0207C182B}" type="datetimeFigureOut">
              <a:rPr lang="en-US" smtClean="0"/>
              <a:pPr>
                <a:defRPr/>
              </a:pPr>
              <a:t>1/13/2024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3B0C1-37CE-40A0-9079-5DD100CCDD21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Дима З\Фото\Охота\охота 2015\IMG_2184.JPG"/>
          <p:cNvPicPr>
            <a:picLocks noChangeAspect="1" noChangeArrowheads="1"/>
          </p:cNvPicPr>
          <p:nvPr/>
        </p:nvPicPr>
        <p:blipFill>
          <a:blip r:embed="rId2"/>
          <a:srcRect t="47719" r="20384" b="42655"/>
          <a:stretch>
            <a:fillRect/>
          </a:stretch>
        </p:blipFill>
        <p:spPr bwMode="auto">
          <a:xfrm>
            <a:off x="0" y="6124353"/>
            <a:ext cx="12192000" cy="73364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70656" y="11866"/>
            <a:ext cx="9366250" cy="82823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Программа полета</a:t>
            </a:r>
            <a:endParaRPr lang="ru-RU" b="1" dirty="0"/>
          </a:p>
        </p:txBody>
      </p:sp>
      <p:sp>
        <p:nvSpPr>
          <p:cNvPr id="18" name="Полилиния 17"/>
          <p:cNvSpPr/>
          <p:nvPr/>
        </p:nvSpPr>
        <p:spPr>
          <a:xfrm>
            <a:off x="1562984" y="1924493"/>
            <a:ext cx="6858001" cy="4279605"/>
          </a:xfrm>
          <a:custGeom>
            <a:avLst/>
            <a:gdLst>
              <a:gd name="connsiteX0" fmla="*/ 0 w 5823098"/>
              <a:gd name="connsiteY0" fmla="*/ 3265968 h 3441405"/>
              <a:gd name="connsiteX1" fmla="*/ 318977 w 5823098"/>
              <a:gd name="connsiteY1" fmla="*/ 1819940 h 3441405"/>
              <a:gd name="connsiteX2" fmla="*/ 1222744 w 5823098"/>
              <a:gd name="connsiteY2" fmla="*/ 650358 h 3441405"/>
              <a:gd name="connsiteX3" fmla="*/ 2700670 w 5823098"/>
              <a:gd name="connsiteY3" fmla="*/ 54935 h 3441405"/>
              <a:gd name="connsiteX4" fmla="*/ 4082903 w 5823098"/>
              <a:gd name="connsiteY4" fmla="*/ 320749 h 3441405"/>
              <a:gd name="connsiteX5" fmla="*/ 5039833 w 5823098"/>
              <a:gd name="connsiteY5" fmla="*/ 1107558 h 3441405"/>
              <a:gd name="connsiteX6" fmla="*/ 5699051 w 5823098"/>
              <a:gd name="connsiteY6" fmla="*/ 2425996 h 3441405"/>
              <a:gd name="connsiteX7" fmla="*/ 5784112 w 5823098"/>
              <a:gd name="connsiteY7" fmla="*/ 3287233 h 3441405"/>
              <a:gd name="connsiteX8" fmla="*/ 5794744 w 5823098"/>
              <a:gd name="connsiteY8" fmla="*/ 3351028 h 3441405"/>
              <a:gd name="connsiteX9" fmla="*/ 5805377 w 5823098"/>
              <a:gd name="connsiteY9" fmla="*/ 3351028 h 344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3098" h="3441405">
                <a:moveTo>
                  <a:pt x="0" y="3265968"/>
                </a:moveTo>
                <a:cubicBezTo>
                  <a:pt x="57593" y="2760921"/>
                  <a:pt x="115186" y="2255875"/>
                  <a:pt x="318977" y="1819940"/>
                </a:cubicBezTo>
                <a:cubicBezTo>
                  <a:pt x="522768" y="1384005"/>
                  <a:pt x="825795" y="944525"/>
                  <a:pt x="1222744" y="650358"/>
                </a:cubicBezTo>
                <a:cubicBezTo>
                  <a:pt x="1619693" y="356191"/>
                  <a:pt x="2223977" y="109870"/>
                  <a:pt x="2700670" y="54935"/>
                </a:cubicBezTo>
                <a:cubicBezTo>
                  <a:pt x="3177363" y="0"/>
                  <a:pt x="3693043" y="145312"/>
                  <a:pt x="4082903" y="320749"/>
                </a:cubicBezTo>
                <a:cubicBezTo>
                  <a:pt x="4472764" y="496186"/>
                  <a:pt x="4770475" y="756684"/>
                  <a:pt x="5039833" y="1107558"/>
                </a:cubicBezTo>
                <a:cubicBezTo>
                  <a:pt x="5309191" y="1458432"/>
                  <a:pt x="5575005" y="2062717"/>
                  <a:pt x="5699051" y="2425996"/>
                </a:cubicBezTo>
                <a:cubicBezTo>
                  <a:pt x="5823098" y="2789275"/>
                  <a:pt x="5768163" y="3133061"/>
                  <a:pt x="5784112" y="3287233"/>
                </a:cubicBezTo>
                <a:cubicBezTo>
                  <a:pt x="5800061" y="3441405"/>
                  <a:pt x="5791200" y="3340396"/>
                  <a:pt x="5794744" y="3351028"/>
                </a:cubicBezTo>
                <a:cubicBezTo>
                  <a:pt x="5798288" y="3361660"/>
                  <a:pt x="5801832" y="3356344"/>
                  <a:pt x="5805377" y="3351028"/>
                </a:cubicBezTo>
              </a:path>
            </a:pathLst>
          </a:cu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3550360">
            <a:off x="3149110" y="2130842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1438027">
            <a:off x="1863845" y="3597825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>
            <a:off x="1446028" y="5273749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71" t="84257" r="74619" b="6346"/>
          <a:stretch>
            <a:fillRect/>
          </a:stretch>
        </p:blipFill>
        <p:spPr bwMode="auto">
          <a:xfrm rot="4025146">
            <a:off x="4757984" y="1785668"/>
            <a:ext cx="337836" cy="52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2517" t="93808" r="75569" b="3914"/>
          <a:stretch>
            <a:fillRect/>
          </a:stretch>
        </p:blipFill>
        <p:spPr bwMode="auto">
          <a:xfrm rot="14855305">
            <a:off x="5082809" y="1792822"/>
            <a:ext cx="321103" cy="22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7655557" y="3655189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5400000">
            <a:off x="8897002" y="5574829"/>
            <a:ext cx="188975" cy="91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Прямая со стрелкой 35"/>
          <p:cNvCxnSpPr/>
          <p:nvPr/>
        </p:nvCxnSpPr>
        <p:spPr>
          <a:xfrm>
            <a:off x="5103628" y="2052084"/>
            <a:ext cx="0" cy="4061637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3349256" y="3737868"/>
            <a:ext cx="18332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Фактическая высота выведения</a:t>
            </a:r>
            <a:endParaRPr lang="ru-RU" altLang="ru-RU" sz="1600" b="1" dirty="0"/>
          </a:p>
        </p:txBody>
      </p:sp>
      <p:cxnSp>
        <p:nvCxnSpPr>
          <p:cNvPr id="4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8198828" y="3575749"/>
            <a:ext cx="916161" cy="67918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TextBox 68"/>
          <p:cNvSpPr txBox="1">
            <a:spLocks noChangeArrowheads="1"/>
          </p:cNvSpPr>
          <p:nvPr/>
        </p:nvSpPr>
        <p:spPr bwMode="auto">
          <a:xfrm>
            <a:off x="8591107" y="3179316"/>
            <a:ext cx="32322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Наведение камеры </a:t>
            </a:r>
            <a:r>
              <a:rPr lang="ru-RU" altLang="ru-RU" sz="2000" b="1" dirty="0"/>
              <a:t>на точку старта</a:t>
            </a:r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159489" y="309991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Выведение</a:t>
            </a:r>
            <a:endParaRPr lang="ru-RU" altLang="ru-RU" sz="1600" b="1" dirty="0"/>
          </a:p>
        </p:txBody>
      </p:sp>
      <p:sp>
        <p:nvSpPr>
          <p:cNvPr id="56" name="TextBox 68"/>
          <p:cNvSpPr txBox="1">
            <a:spLocks noChangeArrowheads="1"/>
          </p:cNvSpPr>
          <p:nvPr/>
        </p:nvSpPr>
        <p:spPr bwMode="auto">
          <a:xfrm>
            <a:off x="2521829" y="1330490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от РН</a:t>
            </a:r>
            <a:endParaRPr lang="ru-RU" altLang="ru-RU" sz="1600" b="1" dirty="0"/>
          </a:p>
        </p:txBody>
      </p:sp>
      <p:cxnSp>
        <p:nvCxnSpPr>
          <p:cNvPr id="57" name="Прямая соединительная линия 66"/>
          <p:cNvCxnSpPr>
            <a:cxnSpLocks noChangeShapeType="1"/>
          </p:cNvCxnSpPr>
          <p:nvPr/>
        </p:nvCxnSpPr>
        <p:spPr bwMode="auto">
          <a:xfrm>
            <a:off x="4295220" y="1683747"/>
            <a:ext cx="627321" cy="18075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Box 68"/>
          <p:cNvSpPr txBox="1">
            <a:spLocks noChangeArrowheads="1"/>
          </p:cNvSpPr>
          <p:nvPr/>
        </p:nvSpPr>
        <p:spPr bwMode="auto">
          <a:xfrm>
            <a:off x="8782493" y="5566667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Посадка</a:t>
            </a:r>
            <a:endParaRPr lang="ru-RU" altLang="ru-RU" sz="1600" b="1" dirty="0"/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20393658">
            <a:off x="5975448" y="1224065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68"/>
          <p:cNvSpPr txBox="1">
            <a:spLocks noChangeArrowheads="1"/>
          </p:cNvSpPr>
          <p:nvPr/>
        </p:nvSpPr>
        <p:spPr bwMode="auto">
          <a:xfrm>
            <a:off x="6353079" y="1164008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</a:t>
            </a:r>
            <a:r>
              <a:rPr lang="ru-RU" altLang="ru-RU" sz="2000" b="1" dirty="0" smtClean="0"/>
              <a:t>парашюта</a:t>
            </a:r>
            <a:endParaRPr lang="ru-RU" altLang="ru-RU" sz="2000" b="1" dirty="0" smtClean="0"/>
          </a:p>
        </p:txBody>
      </p:sp>
      <p:cxnSp>
        <p:nvCxnSpPr>
          <p:cNvPr id="5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6400880" y="1583826"/>
            <a:ext cx="770794" cy="621556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7" name="TextBox 68"/>
          <p:cNvSpPr txBox="1">
            <a:spLocks noChangeArrowheads="1"/>
          </p:cNvSpPr>
          <p:nvPr/>
        </p:nvSpPr>
        <p:spPr bwMode="auto">
          <a:xfrm>
            <a:off x="7699514" y="1865003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</a:t>
            </a:r>
            <a:r>
              <a:rPr lang="ru-RU" altLang="ru-RU" sz="2000" b="1" dirty="0" smtClean="0"/>
              <a:t>стабилизаторов</a:t>
            </a:r>
            <a:endParaRPr lang="ru-RU" altLang="ru-RU" sz="2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832" y="4241559"/>
            <a:ext cx="1147973" cy="1352837"/>
          </a:xfrm>
          <a:prstGeom prst="rect">
            <a:avLst/>
          </a:prstGeom>
        </p:spPr>
      </p:pic>
      <p:cxnSp>
        <p:nvCxnSpPr>
          <p:cNvPr id="28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482577" y="2258488"/>
            <a:ext cx="864690" cy="616265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6995665" y="2370467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940" y="2956837"/>
            <a:ext cx="1147973" cy="1352837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b="56799"/>
          <a:stretch/>
        </p:blipFill>
        <p:spPr>
          <a:xfrm rot="5400000">
            <a:off x="7976620" y="5790404"/>
            <a:ext cx="796369" cy="584441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7" t="9563" r="27624" b="56289"/>
          <a:stretch/>
        </p:blipFill>
        <p:spPr>
          <a:xfrm>
            <a:off x="6206836" y="2288381"/>
            <a:ext cx="172534" cy="461963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7" t="9278" r="27469" b="55870"/>
          <a:stretch/>
        </p:blipFill>
        <p:spPr>
          <a:xfrm rot="5400000">
            <a:off x="5430204" y="1653545"/>
            <a:ext cx="174306" cy="4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45" grpId="0"/>
      <p:bldP spid="54" grpId="0"/>
      <p:bldP spid="56" grpId="0"/>
      <p:bldP spid="63" grpId="0"/>
      <p:bldP spid="52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6706" y="675535"/>
            <a:ext cx="9366250" cy="82823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Возможные нештатные ситуации и способы их нейтрализации</a:t>
            </a:r>
            <a:endParaRPr lang="ru-RU" b="1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8193" y="1"/>
            <a:ext cx="1263807" cy="114831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" name="Picture 8" descr="F:\cansat\logo_rsc_energia_1-01.png"/>
          <p:cNvPicPr>
            <a:picLocks noChangeAspect="1" noChangeArrowheads="1"/>
          </p:cNvPicPr>
          <p:nvPr/>
        </p:nvPicPr>
        <p:blipFill>
          <a:blip r:embed="rId3"/>
          <a:srcRect l="25868" t="31798" r="26639" b="24746"/>
          <a:stretch>
            <a:fillRect/>
          </a:stretch>
        </p:blipFill>
        <p:spPr bwMode="auto">
          <a:xfrm>
            <a:off x="0" y="0"/>
            <a:ext cx="2030819" cy="683267"/>
          </a:xfrm>
          <a:prstGeom prst="rect">
            <a:avLst/>
          </a:prstGeom>
          <a:noFill/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96931"/>
              </p:ext>
            </p:extLst>
          </p:nvPr>
        </p:nvGraphicFramePr>
        <p:xfrm>
          <a:off x="344385" y="1815729"/>
          <a:ext cx="11507190" cy="4871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7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89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Внештатная ситуация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Последствия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Выход из внештатной ситуации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Способы предотвращения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питания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аккумуляторов</a:t>
                      </a:r>
                      <a:r>
                        <a:rPr lang="ru-RU" sz="1400" u="none" strike="noStrike" dirty="0">
                          <a:effectLst/>
                        </a:rPr>
                        <a:t>, </a:t>
                      </a:r>
                      <a:r>
                        <a:rPr lang="ru-RU" sz="1400" u="none" strike="noStrike" dirty="0" smtClean="0">
                          <a:effectLst/>
                        </a:rPr>
                        <a:t>заряд </a:t>
                      </a:r>
                      <a:r>
                        <a:rPr lang="ru-RU" sz="1400" u="none" strike="noStrike" dirty="0">
                          <a:effectLst/>
                        </a:rPr>
                        <a:t>которых проверяем перед стартом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1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Нераскрытие парашюта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Правильный расчет парашюта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Качественное изготовление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Грамотная укладка парашюта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9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Отказ датчиков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Частичная или полная потеря телеметрии и частичное невыполнение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Обнаружение неработоспособности датчика и дальнейшее исключение его показаний при реализации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второго комплекта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Отказ двигателя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Частичное невыполнение миссии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Программное отключение двигателя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 механики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Использование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отдельного двигателя для каждого поршня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Правильный подбор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8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Отказ радиомодуля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Потеря телеметрии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Использование SD носителя для резервного копирования данных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Проверка радиомодуля на земле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63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Ошибка в определении </a:t>
                      </a:r>
                      <a:r>
                        <a:rPr lang="ru-RU" sz="1400" u="none" strike="noStrike" dirty="0" smtClean="0">
                          <a:effectLst/>
                        </a:rPr>
                        <a:t>момента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 smtClean="0">
                          <a:effectLst/>
                        </a:rPr>
                        <a:t>отделения </a:t>
                      </a:r>
                      <a:r>
                        <a:rPr lang="ru-RU" sz="1400" u="none" strike="noStrike" dirty="0">
                          <a:effectLst/>
                        </a:rPr>
                        <a:t>от ракеты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 smtClean="0">
                          <a:effectLst/>
                        </a:rPr>
                        <a:t>Использование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трех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 </a:t>
                      </a:r>
                      <a:r>
                        <a:rPr lang="ru-RU" sz="1400" u="none" strike="noStrike" dirty="0">
                          <a:effectLst/>
                        </a:rPr>
                        <a:t>отделения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Тестовая отладка при испытаниях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72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Работа по принципу "два из трех"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48°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Дуга 4"/>
          <p:cNvSpPr/>
          <p:nvPr/>
        </p:nvSpPr>
        <p:spPr>
          <a:xfrm>
            <a:off x="2778034" y="2847703"/>
            <a:ext cx="914400" cy="914400"/>
          </a:xfrm>
          <a:prstGeom prst="arc">
            <a:avLst/>
          </a:prstGeom>
          <a:ln>
            <a:solidFill>
              <a:srgbClr val="A4C2F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7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2910</TotalTime>
  <Words>165</Words>
  <Application>Microsoft Office PowerPoint</Application>
  <PresentationFormat>Широкоэкранный</PresentationFormat>
  <Paragraphs>51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6" baseType="lpstr">
      <vt:lpstr>Arial</vt:lpstr>
      <vt:lpstr>Calibri</vt:lpstr>
      <vt:lpstr>Тема Office</vt:lpstr>
      <vt:lpstr>Программа полета</vt:lpstr>
      <vt:lpstr>Возможные нештатные ситуации и способы их нейтрализации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CanSat</dc:title>
  <dc:creator>Евгений Р</dc:creator>
  <cp:lastModifiedBy>Asus</cp:lastModifiedBy>
  <cp:revision>156</cp:revision>
  <dcterms:created xsi:type="dcterms:W3CDTF">2016-01-13T12:18:05Z</dcterms:created>
  <dcterms:modified xsi:type="dcterms:W3CDTF">2024-01-13T18:01:14Z</dcterms:modified>
</cp:coreProperties>
</file>